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85105" y="3926830"/>
            <a:ext cx="1128827" cy="307777"/>
          </a:xfrm>
          <a:prstGeom prst="rect">
            <a:avLst/>
          </a:prstGeom>
          <a:solidFill>
            <a:schemeClr val="bg1"/>
          </a:solidFill>
          <a:ln w="38100">
            <a:noFill/>
          </a:ln>
        </p:spPr>
        <p:txBody>
          <a:bodyPr wrap="square" rtlCol="0">
            <a:spAutoFit/>
          </a:bodyPr>
          <a:lstStyle/>
          <a:p>
            <a:r>
              <a:rPr kumimoji="1" lang="en-US" altLang="ja-ES" sz="14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92815" y="3921252"/>
            <a:ext cx="831206" cy="307777"/>
          </a:xfrm>
          <a:prstGeom prst="rect">
            <a:avLst/>
          </a:prstGeom>
          <a:solidFill>
            <a:schemeClr val="bg1"/>
          </a:solidFill>
          <a:ln w="38100">
            <a:noFill/>
          </a:ln>
        </p:spPr>
        <p:txBody>
          <a:bodyPr wrap="square" rtlCol="0">
            <a:spAutoFit/>
          </a:bodyPr>
          <a:lstStyle/>
          <a:p>
            <a:r>
              <a:rPr kumimoji="1" lang="en-US" altLang="ja-ES" sz="14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1" y="1372552"/>
                <a:ext cx="5304840" cy="2308324"/>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相関の強さ</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大気の同一性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6" name="テキスト ボックス 15">
                <a:extLst>
                  <a:ext uri="{FF2B5EF4-FFF2-40B4-BE49-F238E27FC236}">
                    <a16:creationId xmlns:a16="http://schemas.microsoft.com/office/drawing/2014/main" id="{EFA2207F-7CF4-D405-392D-54E0918C32D5}"/>
                  </a:ext>
                </a:extLst>
              </p:cNvPr>
              <p:cNvSpPr txBox="1">
                <a:spLocks noRot="1" noChangeAspect="1" noMove="1" noResize="1" noEditPoints="1" noAdjustHandles="1" noChangeArrowheads="1" noChangeShapeType="1" noTextEdit="1"/>
              </p:cNvSpPr>
              <p:nvPr/>
            </p:nvSpPr>
            <p:spPr>
              <a:xfrm>
                <a:off x="6816381" y="1372552"/>
                <a:ext cx="5304840" cy="2308324"/>
              </a:xfrm>
              <a:prstGeom prst="rect">
                <a:avLst/>
              </a:prstGeom>
              <a:blipFill>
                <a:blip r:embed="rId4"/>
                <a:stretch>
                  <a:fillRect l="-1909" t="-3297" b="-4945"/>
                </a:stretch>
              </a:blipFill>
              <a:ln w="31750">
                <a:noFill/>
              </a:ln>
            </p:spPr>
            <p:txBody>
              <a:bodyPr/>
              <a:lstStyle/>
              <a:p>
                <a:r>
                  <a:rPr lang="ja-ES" altLang="en-US">
                    <a:noFill/>
                  </a:rPr>
                  <a:t> </a:t>
                </a:r>
              </a:p>
            </p:txBody>
          </p:sp>
        </mc:Fallback>
      </mc:AlternateContent>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1040" t="-15200" b="-544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8965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847313" y="3916242"/>
                <a:ext cx="5975522"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一方で</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847313" y="3916242"/>
                <a:ext cx="5975522" cy="461665"/>
              </a:xfrm>
              <a:prstGeom prst="rect">
                <a:avLst/>
              </a:prstGeom>
              <a:blipFill>
                <a:blip r:embed="rId4"/>
                <a:stretch>
                  <a:fillRect t="-8108" b="-2973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811090" y="4765889"/>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811090" y="4765889"/>
                <a:ext cx="2137537" cy="1015663"/>
              </a:xfrm>
              <a:prstGeom prst="rect">
                <a:avLst/>
              </a:prstGeom>
              <a:blipFill>
                <a:blip r:embed="rId10"/>
                <a:stretch>
                  <a:fillRect l="-16279" t="-16867" b="-37349"/>
                </a:stretch>
              </a:blipFill>
              <a:ln w="31750">
                <a:solidFill>
                  <a:schemeClr val="dk1">
                    <a:shade val="15000"/>
                  </a:schemeClr>
                </a:solid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085047" y="227618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5552</TotalTime>
  <Words>1302</Words>
  <Application>Microsoft Macintosh PowerPoint</Application>
  <PresentationFormat>ワイド画面</PresentationFormat>
  <Paragraphs>514</Paragraphs>
  <Slides>38</Slides>
  <Notes>33</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232</cp:revision>
  <dcterms:created xsi:type="dcterms:W3CDTF">2025-01-26T06:27:01Z</dcterms:created>
  <dcterms:modified xsi:type="dcterms:W3CDTF">2025-01-30T02:59:56Z</dcterms:modified>
</cp:coreProperties>
</file>